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6" r:id="rId2"/>
    <p:sldId id="257" r:id="rId3"/>
    <p:sldId id="274" r:id="rId4"/>
    <p:sldId id="278" r:id="rId5"/>
    <p:sldId id="280" r:id="rId6"/>
    <p:sldId id="260" r:id="rId7"/>
    <p:sldId id="258" r:id="rId8"/>
    <p:sldId id="259" r:id="rId9"/>
    <p:sldId id="271" r:id="rId10"/>
    <p:sldId id="261" r:id="rId11"/>
    <p:sldId id="262" r:id="rId12"/>
    <p:sldId id="263" r:id="rId13"/>
    <p:sldId id="264" r:id="rId14"/>
    <p:sldId id="270" r:id="rId15"/>
    <p:sldId id="267" r:id="rId16"/>
    <p:sldId id="265" r:id="rId17"/>
    <p:sldId id="266" r:id="rId18"/>
    <p:sldId id="273" r:id="rId19"/>
    <p:sldId id="275" r:id="rId20"/>
    <p:sldId id="268" r:id="rId21"/>
    <p:sldId id="276" r:id="rId22"/>
    <p:sldId id="277" r:id="rId23"/>
    <p:sldId id="279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7" autoAdjust="0"/>
  </p:normalViewPr>
  <p:slideViewPr>
    <p:cSldViewPr snapToGrid="0" snapToObjects="1">
      <p:cViewPr varScale="1">
        <p:scale>
          <a:sx n="85" d="100"/>
          <a:sy n="85" d="100"/>
        </p:scale>
        <p:origin x="-2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Strategic</a:t>
            </a:r>
            <a:r>
              <a:rPr lang="en-US" baseline="0" dirty="0" smtClean="0"/>
              <a:t> is the 10000 feet while Tactical Patterns inhabit the </a:t>
            </a:r>
            <a:r>
              <a:rPr lang="en-US" baseline="0" smtClean="0"/>
              <a:t>code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authentication and security as Generic Subdomain examples.  These are solved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big ball of mud.  </a:t>
            </a:r>
            <a:r>
              <a:rPr lang="en-US" dirty="0" smtClean="0"/>
              <a:t>It</a:t>
            </a:r>
            <a:r>
              <a:rPr lang="en-US" baseline="0" dirty="0" smtClean="0"/>
              <a:t> usually consists of a </a:t>
            </a:r>
            <a:r>
              <a:rPr lang="en-US" baseline="0" dirty="0" err="1" smtClean="0"/>
              <a:t>monlithic</a:t>
            </a:r>
            <a:r>
              <a:rPr lang="en-US" baseline="0" dirty="0" smtClean="0"/>
              <a:t> legacy app.  Give VS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r>
              <a:rPr lang="en-US" baseline="0" dirty="0" smtClean="0"/>
              <a:t> model is a model, in software form, of some real world construct.  Model consists of business logic, leaving UI and Infrastructure concerns to other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7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Event storming is a modeling</a:t>
            </a:r>
            <a:r>
              <a:rPr lang="en-US" baseline="0" dirty="0" smtClean="0"/>
              <a:t> exercise designed to bring the development team and outside domain experts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Focuses on process discovery over entities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Goal is to produce a rough domain model to be used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</a:t>
            </a:r>
            <a:r>
              <a:rPr lang="en-US" baseline="0" dirty="0" smtClean="0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mplementing-Domain-Driven-Design-Vaughn-Vernon/dp/0321834577/ref=pd_sbs_14_img_1?ie=UTF8&amp;psc=1&amp;refRID=9V16MKZABQSEWQ86G0TK" TargetMode="External"/><Relationship Id="rId4" Type="http://schemas.openxmlformats.org/officeDocument/2006/relationships/hyperlink" Target="https://www.amazon.com/Domain-Driven-Design-Distilled-Vaughn-Vernon/dp/013443442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omain-Driven-Design-Tackling-Complexity-Software/dp/032112521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ttrapdev-public/public-files" TargetMode="External"/><Relationship Id="rId3" Type="http://schemas.openxmlformats.org/officeDocument/2006/relationships/hyperlink" Target="mailto:mateo6379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requirement meetings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</a:t>
            </a:r>
            <a:r>
              <a:rPr lang="en-US" b="1" dirty="0" smtClean="0"/>
              <a:t>Domain</a:t>
            </a:r>
          </a:p>
          <a:p>
            <a:r>
              <a:rPr lang="en-US" dirty="0" smtClean="0"/>
              <a:t>Internal and external processes will then consume these </a:t>
            </a:r>
            <a:r>
              <a:rPr lang="en-US" dirty="0" smtClean="0"/>
              <a:t>events when fired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For review, </a:t>
            </a:r>
            <a:r>
              <a:rPr lang="en-US" sz="2000" b="1" dirty="0"/>
              <a:t>Domain Events </a:t>
            </a:r>
            <a:r>
              <a:rPr lang="en-US" sz="2000" dirty="0"/>
              <a:t>are an important event within a </a:t>
            </a:r>
            <a:r>
              <a:rPr lang="en-US" sz="2000" b="1" dirty="0" smtClean="0"/>
              <a:t>Bounded </a:t>
            </a:r>
            <a:r>
              <a:rPr lang="en-US" sz="2000" b="1" dirty="0"/>
              <a:t>C</a:t>
            </a:r>
            <a:r>
              <a:rPr lang="en-US" sz="2000" b="1" dirty="0" smtClean="0"/>
              <a:t>ontext</a:t>
            </a:r>
            <a:endParaRPr lang="en-US" sz="2000" b="1" dirty="0"/>
          </a:p>
          <a:p>
            <a:r>
              <a:rPr lang="en-US" sz="2000" dirty="0" smtClean="0"/>
              <a:t>Place </a:t>
            </a:r>
            <a:r>
              <a:rPr lang="en-US" sz="2000" b="1" dirty="0" smtClean="0"/>
              <a:t>Domain Events </a:t>
            </a:r>
            <a:r>
              <a:rPr lang="en-US" sz="2000" dirty="0" smtClean="0"/>
              <a:t>in chronological order on a sticky note</a:t>
            </a:r>
            <a:endParaRPr lang="en-US" sz="2000" dirty="0"/>
          </a:p>
          <a:p>
            <a:r>
              <a:rPr lang="en-US" sz="2000" dirty="0" smtClean="0"/>
              <a:t>Concurrent events happen on same vertical plane</a:t>
            </a:r>
          </a:p>
          <a:p>
            <a:r>
              <a:rPr lang="en-US" sz="2000" dirty="0" smtClean="0"/>
              <a:t>Written with a past tense verb</a:t>
            </a:r>
            <a:endParaRPr lang="en-US" sz="2000" dirty="0" smtClean="0"/>
          </a:p>
          <a:p>
            <a:r>
              <a:rPr lang="en-US" sz="2000" dirty="0" smtClean="0"/>
              <a:t>Use lilac color sticky notes to denote processes happening from </a:t>
            </a:r>
            <a:r>
              <a:rPr lang="en-US" sz="2000" b="1" dirty="0" smtClean="0"/>
              <a:t>events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 the </a:t>
            </a:r>
            <a:r>
              <a:rPr lang="en-US" b="1" dirty="0"/>
              <a:t>Command</a:t>
            </a:r>
            <a:r>
              <a:rPr lang="en-US" dirty="0"/>
              <a:t> that caused each Domain Event</a:t>
            </a:r>
          </a:p>
          <a:p>
            <a:r>
              <a:rPr lang="en-US" dirty="0" smtClean="0"/>
              <a:t>Place </a:t>
            </a:r>
            <a:r>
              <a:rPr lang="en-US" dirty="0"/>
              <a:t>directly to the left of the </a:t>
            </a:r>
            <a:r>
              <a:rPr lang="en-US" b="1" dirty="0"/>
              <a:t>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</a:t>
            </a:r>
            <a:r>
              <a:rPr lang="en-US" b="1" dirty="0"/>
              <a:t>Commands</a:t>
            </a:r>
            <a:r>
              <a:rPr lang="en-US" dirty="0"/>
              <a:t>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</a:t>
            </a:r>
            <a:r>
              <a:rPr lang="en-US" b="1" dirty="0"/>
              <a:t>Entity</a:t>
            </a:r>
            <a:r>
              <a:rPr lang="en-US" dirty="0"/>
              <a:t> (</a:t>
            </a:r>
            <a:r>
              <a:rPr lang="en-US" b="1" dirty="0"/>
              <a:t>Aggregate</a:t>
            </a:r>
            <a:r>
              <a:rPr lang="en-US" dirty="0"/>
              <a:t>) to each Command/Event pair</a:t>
            </a:r>
          </a:p>
          <a:p>
            <a:r>
              <a:rPr lang="en-US" dirty="0"/>
              <a:t>Place it </a:t>
            </a:r>
            <a:r>
              <a:rPr lang="en-US" dirty="0" smtClean="0"/>
              <a:t>behind </a:t>
            </a:r>
            <a:r>
              <a:rPr lang="en-US" dirty="0"/>
              <a:t>the pair</a:t>
            </a:r>
          </a:p>
          <a:p>
            <a:r>
              <a:rPr lang="en-US" dirty="0"/>
              <a:t>Note common </a:t>
            </a:r>
            <a:r>
              <a:rPr lang="en-US" b="1" dirty="0"/>
              <a:t>Entities</a:t>
            </a:r>
            <a:r>
              <a:rPr lang="en-US" dirty="0"/>
              <a:t>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Shared Language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Words may have different meanings depending on perspective</a:t>
            </a:r>
          </a:p>
          <a:p>
            <a:r>
              <a:rPr lang="en-US" b="1" dirty="0" smtClean="0"/>
              <a:t>Ubiquitous Language </a:t>
            </a:r>
            <a:r>
              <a:rPr lang="en-US" dirty="0" smtClean="0"/>
              <a:t>is a shared language within the Bounded Context agreed to by 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 a Context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</a:t>
            </a:r>
            <a:r>
              <a:rPr lang="en-US" b="1" dirty="0" smtClean="0"/>
              <a:t>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</a:t>
            </a:r>
            <a:r>
              <a:rPr lang="en-US" sz="2900" b="1" dirty="0"/>
              <a:t>Bounded </a:t>
            </a:r>
            <a:r>
              <a:rPr lang="en-US" sz="2900" b="1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</a:t>
            </a:r>
            <a:r>
              <a:rPr lang="en-US" sz="2900" b="1" dirty="0"/>
              <a:t>Bounded Contexts </a:t>
            </a:r>
            <a:r>
              <a:rPr lang="en-US" sz="2900" dirty="0"/>
              <a:t>and dashed Lines for subdomains</a:t>
            </a:r>
          </a:p>
          <a:p>
            <a:r>
              <a:rPr lang="en-US" sz="2900" dirty="0"/>
              <a:t>Use Pink Sticky Notes to name the </a:t>
            </a:r>
            <a:r>
              <a:rPr lang="en-US" sz="2900" b="1" dirty="0"/>
              <a:t>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</a:t>
            </a:r>
            <a:r>
              <a:rPr lang="en-US" b="1" dirty="0"/>
              <a:t>Views</a:t>
            </a:r>
            <a:r>
              <a:rPr lang="en-US" dirty="0"/>
              <a:t> and put them within each </a:t>
            </a:r>
            <a:r>
              <a:rPr lang="en-US" b="1" dirty="0"/>
              <a:t>Bounded Context</a:t>
            </a:r>
          </a:p>
          <a:p>
            <a:r>
              <a:rPr lang="en-US" dirty="0"/>
              <a:t>Role specific </a:t>
            </a:r>
            <a:r>
              <a:rPr lang="en-US" b="1" dirty="0"/>
              <a:t>Views</a:t>
            </a:r>
            <a:r>
              <a:rPr lang="en-US" dirty="0"/>
              <a:t> have a bright yellow sticky with the Role</a:t>
            </a:r>
          </a:p>
          <a:p>
            <a:r>
              <a:rPr lang="en-US" dirty="0"/>
              <a:t>If necessary, draw a quick mock up of the </a:t>
            </a:r>
            <a:r>
              <a:rPr lang="en-US" b="1" dirty="0"/>
              <a:t>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Produced a </a:t>
            </a:r>
            <a:r>
              <a:rPr lang="en-US" b="1" dirty="0" smtClean="0"/>
              <a:t>Domain Model </a:t>
            </a:r>
            <a:r>
              <a:rPr lang="en-US" dirty="0" smtClean="0"/>
              <a:t>by focusing on the </a:t>
            </a:r>
            <a:r>
              <a:rPr lang="en-US" b="1" dirty="0" smtClean="0"/>
              <a:t>Events</a:t>
            </a:r>
            <a:r>
              <a:rPr lang="en-US" dirty="0" smtClean="0"/>
              <a:t>, </a:t>
            </a:r>
            <a:r>
              <a:rPr lang="en-US" b="1" dirty="0" smtClean="0"/>
              <a:t>Command</a:t>
            </a:r>
            <a:r>
              <a:rPr lang="en-US" dirty="0" smtClean="0"/>
              <a:t>, and </a:t>
            </a:r>
            <a:r>
              <a:rPr lang="en-US" b="1" dirty="0" smtClean="0"/>
              <a:t>Entities</a:t>
            </a:r>
          </a:p>
          <a:p>
            <a:r>
              <a:rPr lang="en-US" dirty="0" smtClean="0"/>
              <a:t>Split that model into different contexts based on language differences</a:t>
            </a:r>
          </a:p>
          <a:p>
            <a:r>
              <a:rPr lang="en-US" dirty="0" smtClean="0"/>
              <a:t>Question remains: What should we work on first?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Domain</a:t>
            </a:r>
            <a:r>
              <a:rPr lang="en-US" dirty="0"/>
              <a:t>: The core of the initiative that brings in the most value.  This will get the most attention and resources.  This will be the focus of development.</a:t>
            </a:r>
          </a:p>
          <a:p>
            <a:r>
              <a:rPr lang="en-US" b="1" dirty="0"/>
              <a:t>Supporting Subdomain</a:t>
            </a:r>
            <a:r>
              <a:rPr lang="en-US" dirty="0"/>
              <a:t>: A subdomain critical to the effort and still provides value.  Usually will be developed in house.</a:t>
            </a:r>
          </a:p>
          <a:p>
            <a:r>
              <a:rPr lang="en-US" b="1" dirty="0"/>
              <a:t>Generic Subdomain</a:t>
            </a:r>
            <a:r>
              <a:rPr lang="en-US" dirty="0"/>
              <a:t>: Domain that doesn’t provide much value but still ticks a box of some sort.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Types of Bounded Contexts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61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</a:t>
            </a:r>
            <a:r>
              <a:rPr lang="en-US" b="1" dirty="0" smtClean="0"/>
              <a:t>Domain Driven Design  </a:t>
            </a:r>
            <a:r>
              <a:rPr lang="en-US" dirty="0" smtClean="0"/>
              <a:t>using </a:t>
            </a:r>
            <a:r>
              <a:rPr lang="en-US" dirty="0" smtClean="0"/>
              <a:t>an interactive </a:t>
            </a:r>
            <a:r>
              <a:rPr lang="en-US" b="1" dirty="0" smtClean="0"/>
              <a:t>Event Storming </a:t>
            </a: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</a:t>
            </a:r>
            <a:r>
              <a:rPr lang="en-US" b="1" dirty="0" smtClean="0"/>
              <a:t>Core Domain</a:t>
            </a:r>
          </a:p>
          <a:p>
            <a:r>
              <a:rPr lang="en-US" b="1" dirty="0" smtClean="0"/>
              <a:t>Supporting Subdomains</a:t>
            </a:r>
            <a:r>
              <a:rPr lang="en-US" dirty="0" smtClean="0"/>
              <a:t> and </a:t>
            </a:r>
            <a:r>
              <a:rPr lang="en-US" b="1" dirty="0" smtClean="0"/>
              <a:t>Generic Domains </a:t>
            </a:r>
            <a:r>
              <a:rPr lang="en-US" dirty="0" smtClean="0"/>
              <a:t>may be bought or 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Strategic Patterns Visualized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332" r="-2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067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the Picture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9574" r="-9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Original DDD Book by Eric Evans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Implementing DDD by Vaughn Vernon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4"/>
              </a:rPr>
              <a:t>Domain Driven Design Distilled by Vaughn Vernon</a:t>
            </a:r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Julie </a:t>
            </a:r>
            <a:r>
              <a:rPr lang="en-US" sz="2000" dirty="0" err="1" smtClean="0"/>
              <a:t>Lerman</a:t>
            </a:r>
            <a:r>
              <a:rPr lang="en-US" sz="2000" dirty="0" smtClean="0"/>
              <a:t>: Blogs about DDD with </a:t>
            </a:r>
            <a:r>
              <a:rPr lang="en-US" sz="2000" dirty="0" err="1" smtClean="0"/>
              <a:t>Pluralsight</a:t>
            </a:r>
            <a:r>
              <a:rPr lang="en-US" sz="2000" dirty="0" smtClean="0"/>
              <a:t> course</a:t>
            </a:r>
          </a:p>
          <a:p>
            <a:r>
              <a:rPr lang="en-US" sz="2000" dirty="0" smtClean="0"/>
              <a:t>Jimmy Bogart: Blogs about DDD</a:t>
            </a:r>
          </a:p>
          <a:p>
            <a:r>
              <a:rPr lang="en-US" sz="2000" dirty="0" err="1" smtClean="0"/>
              <a:t>Udi</a:t>
            </a:r>
            <a:r>
              <a:rPr lang="en-US" sz="2000" dirty="0" smtClean="0"/>
              <a:t> </a:t>
            </a:r>
            <a:r>
              <a:rPr lang="en-US" sz="2000" dirty="0" err="1" smtClean="0"/>
              <a:t>Dahan</a:t>
            </a:r>
            <a:r>
              <a:rPr lang="en-US" sz="2000" dirty="0" smtClean="0"/>
              <a:t>: CQRS and blogs about DDD</a:t>
            </a:r>
          </a:p>
          <a:p>
            <a:r>
              <a:rPr lang="en-US" sz="2000" dirty="0" smtClean="0"/>
              <a:t>Greg Young: CQRS</a:t>
            </a:r>
          </a:p>
          <a:p>
            <a:r>
              <a:rPr lang="en-US" sz="2000" dirty="0" smtClean="0"/>
              <a:t>Many, </a:t>
            </a:r>
            <a:r>
              <a:rPr lang="en-US" sz="2000" smtClean="0"/>
              <a:t>many more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Interesting Books and People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2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out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https://github.com/rattrapdev-public/public-</a:t>
            </a:r>
            <a:r>
              <a:rPr lang="en-US" dirty="0" smtClean="0">
                <a:hlinkClick r:id="rId2"/>
              </a:rPr>
              <a:t>files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mateo6379@gmail.com</a:t>
            </a:r>
            <a:endParaRPr lang="en-US" dirty="0" smtClean="0"/>
          </a:p>
          <a:p>
            <a:r>
              <a:rPr lang="en-US" dirty="0" smtClean="0"/>
              <a:t>Twitter: @rattrap79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 is “primarily about modeling a </a:t>
            </a:r>
            <a:r>
              <a:rPr lang="en-US" b="1" dirty="0"/>
              <a:t>Ubiquitous Language </a:t>
            </a:r>
            <a:r>
              <a:rPr lang="en-US" dirty="0"/>
              <a:t>in an explicitly Bounded Context”</a:t>
            </a:r>
          </a:p>
          <a:p>
            <a:pPr lvl="1"/>
            <a:r>
              <a:rPr lang="en-US" dirty="0"/>
              <a:t>(From Domain Driven Design Distilled, Vernon 2016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Specifically it is of set of patterns and practices producing and interacting with a </a:t>
            </a:r>
            <a:r>
              <a:rPr lang="en-US" b="1" dirty="0" smtClean="0"/>
              <a:t>Domain Model </a:t>
            </a:r>
            <a:r>
              <a:rPr lang="en-US" dirty="0" smtClean="0"/>
              <a:t>at a </a:t>
            </a:r>
            <a:r>
              <a:rPr lang="en-US" b="1" dirty="0" smtClean="0"/>
              <a:t>Strategic</a:t>
            </a:r>
            <a:r>
              <a:rPr lang="en-US" dirty="0" smtClean="0"/>
              <a:t> and </a:t>
            </a:r>
            <a:r>
              <a:rPr lang="en-US" b="1" dirty="0" smtClean="0"/>
              <a:t>Tactical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Domain Driven Design?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01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2379" b="1237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 means to prevent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8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344" b="-434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8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Storming to a Model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Developers</a:t>
            </a:r>
            <a:r>
              <a:rPr lang="en-US" dirty="0" smtClean="0"/>
              <a:t>: Members of the team developing the system</a:t>
            </a:r>
          </a:p>
          <a:p>
            <a:r>
              <a:rPr lang="en-US" b="1" dirty="0" smtClean="0"/>
              <a:t>Domain Experts</a:t>
            </a:r>
            <a:r>
              <a:rPr lang="en-US" dirty="0" smtClean="0"/>
              <a:t>: Members of the team with expert knowledge in all or part of a given domain</a:t>
            </a:r>
          </a:p>
          <a:p>
            <a:r>
              <a:rPr lang="en-US" dirty="0" smtClean="0"/>
              <a:t>You, the audience, will serve as both </a:t>
            </a:r>
            <a:r>
              <a:rPr lang="en-US" b="1" dirty="0" smtClean="0"/>
              <a:t>Domain Experts </a:t>
            </a:r>
            <a:r>
              <a:rPr lang="en-US" dirty="0" smtClean="0"/>
              <a:t>and </a:t>
            </a:r>
            <a:r>
              <a:rPr lang="en-US" b="1" dirty="0" smtClean="0"/>
              <a:t>Developers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2768</TotalTime>
  <Words>935</Words>
  <Application>Microsoft Macintosh PowerPoint</Application>
  <PresentationFormat>On-screen Show (4:3)</PresentationFormat>
  <Paragraphs>112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Hardcover</vt:lpstr>
      <vt:lpstr>Event Storming</vt:lpstr>
      <vt:lpstr>Goal</vt:lpstr>
      <vt:lpstr>What is Domain Driven Design?</vt:lpstr>
      <vt:lpstr>Also a means to prevent</vt:lpstr>
      <vt:lpstr>The Domain Model</vt:lpstr>
      <vt:lpstr>Storming to a Model</vt:lpstr>
      <vt:lpstr>Car Simulator</vt:lpstr>
      <vt:lpstr>The First MMF</vt:lpstr>
      <vt:lpstr>Roles</vt:lpstr>
      <vt:lpstr>Domain Events</vt:lpstr>
      <vt:lpstr>Step #1: Identifying the Domain Events</vt:lpstr>
      <vt:lpstr>Step #2: Identifying the Cause</vt:lpstr>
      <vt:lpstr>Step #3: Who did it?</vt:lpstr>
      <vt:lpstr>A Shared Language</vt:lpstr>
      <vt:lpstr>Language in a Context</vt:lpstr>
      <vt:lpstr>Step #4: The Dividing Line</vt:lpstr>
      <vt:lpstr>Step #5: What do we see?</vt:lpstr>
      <vt:lpstr>Event Storming Review</vt:lpstr>
      <vt:lpstr>Types of Bounded Contexts</vt:lpstr>
      <vt:lpstr>Focusing on the Core</vt:lpstr>
      <vt:lpstr>Strategic Patterns Visualized</vt:lpstr>
      <vt:lpstr>Completing the Picture</vt:lpstr>
      <vt:lpstr>Interesting Books and People</vt:lpstr>
      <vt:lpstr>About 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111</cp:revision>
  <dcterms:created xsi:type="dcterms:W3CDTF">2016-09-19T13:35:37Z</dcterms:created>
  <dcterms:modified xsi:type="dcterms:W3CDTF">2016-09-27T00:03:37Z</dcterms:modified>
</cp:coreProperties>
</file>